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Limelight"/>
      <p:regular r:id="rId14"/>
    </p:embeddedFont>
    <p:embeddedFont>
      <p:font typeface="Teko"/>
      <p:regular r:id="rId15"/>
      <p:bold r:id="rId16"/>
    </p:embeddedFont>
    <p:embeddedFont>
      <p:font typeface="Corben"/>
      <p:bold r:id="rId17"/>
    </p:embeddedFont>
    <p:embeddedFont>
      <p:font typeface="Ribeye"/>
      <p:regular r:id="rId18"/>
    </p:embeddedFont>
    <p:embeddedFont>
      <p:font typeface="EB Garamond"/>
      <p:regular r:id="rId19"/>
      <p:bold r:id="rId20"/>
      <p:italic r:id="rId21"/>
      <p:boldItalic r:id="rId22"/>
    </p:embeddedFont>
    <p:embeddedFont>
      <p:font typeface="Baumans"/>
      <p:regular r:id="rId23"/>
    </p:embeddedFont>
    <p:embeddedFont>
      <p:font typeface="Dancing Script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6" roundtripDataSignature="AMtx7miBkzhiyvcHREHuqxlCU/MHn2f6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bold.fntdata"/><Relationship Id="rId22" Type="http://schemas.openxmlformats.org/officeDocument/2006/relationships/font" Target="fonts/EBGaramond-boldItalic.fntdata"/><Relationship Id="rId21" Type="http://schemas.openxmlformats.org/officeDocument/2006/relationships/font" Target="fonts/EBGaramond-italic.fntdata"/><Relationship Id="rId24" Type="http://schemas.openxmlformats.org/officeDocument/2006/relationships/font" Target="fonts/DancingScript-regular.fntdata"/><Relationship Id="rId23" Type="http://schemas.openxmlformats.org/officeDocument/2006/relationships/font" Target="fonts/Baum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Teko-regular.fntdata"/><Relationship Id="rId14" Type="http://schemas.openxmlformats.org/officeDocument/2006/relationships/font" Target="fonts/Limelight-regular.fntdata"/><Relationship Id="rId17" Type="http://schemas.openxmlformats.org/officeDocument/2006/relationships/font" Target="fonts/Corben-bold.fntdata"/><Relationship Id="rId16" Type="http://schemas.openxmlformats.org/officeDocument/2006/relationships/font" Target="fonts/Teko-bold.fntdata"/><Relationship Id="rId19" Type="http://schemas.openxmlformats.org/officeDocument/2006/relationships/font" Target="fonts/EBGaramond-regular.fntdata"/><Relationship Id="rId18" Type="http://schemas.openxmlformats.org/officeDocument/2006/relationships/font" Target="fonts/Ribey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" name="Google Shape;24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5" name="Google Shape;25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7" name="Google Shape;2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0" name="Google Shape;50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17.jpg"/><Relationship Id="rId8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13.jpg"/><Relationship Id="rId5" Type="http://schemas.openxmlformats.org/officeDocument/2006/relationships/image" Target="../media/image26.jpg"/><Relationship Id="rId6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11.jpg"/><Relationship Id="rId5" Type="http://schemas.openxmlformats.org/officeDocument/2006/relationships/image" Target="../media/image10.gif"/><Relationship Id="rId6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25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6" Type="http://schemas.openxmlformats.org/officeDocument/2006/relationships/image" Target="../media/image16.jpg"/><Relationship Id="rId7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logo antequera ciudad europea del deporte" id="88" name="Google Shape;88;p1"/>
          <p:cNvPicPr preferRelativeResize="0"/>
          <p:nvPr/>
        </p:nvPicPr>
        <p:blipFill rotWithShape="1">
          <a:blip r:embed="rId3">
            <a:alphaModFix/>
          </a:blip>
          <a:srcRect b="45923" l="24811" r="0" t="0"/>
          <a:stretch/>
        </p:blipFill>
        <p:spPr>
          <a:xfrm>
            <a:off x="0" y="1916832"/>
            <a:ext cx="6875240" cy="25202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ctrTitle"/>
          </p:nvPr>
        </p:nvSpPr>
        <p:spPr>
          <a:xfrm>
            <a:off x="827584" y="404665"/>
            <a:ext cx="7558608" cy="165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8000"/>
              <a:buFont typeface="Rockwell"/>
              <a:buNone/>
            </a:pPr>
            <a:r>
              <a:rPr lang="es-ES" sz="8000">
                <a:solidFill>
                  <a:srgbClr val="76923C"/>
                </a:solidFill>
                <a:latin typeface="Rockwell"/>
                <a:ea typeface="Rockwell"/>
                <a:cs typeface="Rockwell"/>
                <a:sym typeface="Rockwell"/>
              </a:rPr>
              <a:t>ANTEQUERA</a:t>
            </a:r>
            <a:endParaRPr sz="8000">
              <a:solidFill>
                <a:srgbClr val="76923C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369306" y="4437088"/>
            <a:ext cx="4752600" cy="21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rgbClr val="366092"/>
                </a:solidFill>
                <a:latin typeface="Ribeye"/>
                <a:ea typeface="Ribeye"/>
                <a:cs typeface="Ribeye"/>
                <a:sym typeface="Ribeye"/>
              </a:rPr>
              <a:t>CIUDAD EUROPEA DEL DEPORTE 2018</a:t>
            </a:r>
            <a:endParaRPr b="0" i="0" sz="4400" u="none" cap="none" strike="noStrike">
              <a:solidFill>
                <a:srgbClr val="366092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pic>
        <p:nvPicPr>
          <p:cNvPr descr="pelotas-deportes.jpg"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1920" y="2132856"/>
            <a:ext cx="4833079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scontent.fmad3-1.fna.fbcdn.net/v/t1.0-1/p720x720/14495486_1075268862522006_822379502467342086_n.jpg?oh=1f79c717b71b6089c314c5a07e8204c7&amp;oe=5B0CEF45"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980728"/>
            <a:ext cx="4896544" cy="489654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>
            <p:ph idx="1" type="body"/>
          </p:nvPr>
        </p:nvSpPr>
        <p:spPr>
          <a:xfrm>
            <a:off x="1907704" y="1844824"/>
            <a:ext cx="4680520" cy="72008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D99593"/>
              </a:buClr>
              <a:buSzPts val="3600"/>
              <a:buNone/>
            </a:pPr>
            <a:r>
              <a:rPr i="1" lang="es-ES" sz="3600">
                <a:solidFill>
                  <a:srgbClr val="D99593"/>
                </a:solidFill>
                <a:latin typeface="Baumans"/>
                <a:ea typeface="Baumans"/>
                <a:cs typeface="Baumans"/>
                <a:sym typeface="Baumans"/>
              </a:rPr>
              <a:t>MÁS QUE UN HOBBY </a:t>
            </a:r>
            <a:endParaRPr i="1" sz="3600">
              <a:solidFill>
                <a:srgbClr val="D99593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sp>
        <p:nvSpPr>
          <p:cNvPr id="99" name="Google Shape;99;p2"/>
          <p:cNvSpPr txBox="1"/>
          <p:nvPr>
            <p:ph idx="2" type="body"/>
          </p:nvPr>
        </p:nvSpPr>
        <p:spPr>
          <a:xfrm>
            <a:off x="6551712" y="2780928"/>
            <a:ext cx="2592288" cy="1728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200"/>
              <a:buChar char="•"/>
            </a:pPr>
            <a:r>
              <a:rPr b="1" lang="es-ES" sz="32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El Club Baloncesto Torcal</a:t>
            </a:r>
            <a:endParaRPr b="1" sz="32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>
            <p:ph idx="3" type="body"/>
          </p:nvPr>
        </p:nvSpPr>
        <p:spPr>
          <a:xfrm>
            <a:off x="1691680" y="3284984"/>
            <a:ext cx="3240360" cy="2808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2400"/>
              <a:buNone/>
            </a:pPr>
            <a:r>
              <a:rPr lang="es-ES">
                <a:solidFill>
                  <a:srgbClr val="494429"/>
                </a:solidFill>
              </a:rPr>
              <a:t>Benjamín</a:t>
            </a:r>
            <a:r>
              <a:rPr lang="es-ES"/>
              <a:t>: </a:t>
            </a:r>
            <a:r>
              <a:rPr lang="es-ES">
                <a:solidFill>
                  <a:srgbClr val="244061"/>
                </a:solidFill>
              </a:rPr>
              <a:t>niños/as de entre 8 y 9 años más o menos.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2400"/>
              <a:buNone/>
            </a:pPr>
            <a:r>
              <a:rPr lang="es-ES">
                <a:solidFill>
                  <a:srgbClr val="366092"/>
                </a:solidFill>
              </a:rPr>
              <a:t>Alevín: </a:t>
            </a:r>
            <a:r>
              <a:rPr lang="es-ES">
                <a:solidFill>
                  <a:srgbClr val="3F3151"/>
                </a:solidFill>
              </a:rPr>
              <a:t>10 y 11 años.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953734"/>
              </a:buClr>
              <a:buSzPts val="2400"/>
              <a:buNone/>
            </a:pPr>
            <a:r>
              <a:rPr lang="es-ES">
                <a:solidFill>
                  <a:srgbClr val="953734"/>
                </a:solidFill>
              </a:rPr>
              <a:t>Infantil: </a:t>
            </a:r>
            <a:r>
              <a:rPr lang="es-ES">
                <a:solidFill>
                  <a:srgbClr val="E36C09"/>
                </a:solidFill>
              </a:rPr>
              <a:t>12-13.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2400"/>
              <a:buNone/>
            </a:pPr>
            <a:r>
              <a:rPr lang="es-ES">
                <a:solidFill>
                  <a:srgbClr val="366092"/>
                </a:solidFill>
              </a:rPr>
              <a:t>Cadete: </a:t>
            </a:r>
            <a:r>
              <a:rPr lang="es-ES">
                <a:solidFill>
                  <a:srgbClr val="7F7F7F"/>
                </a:solidFill>
              </a:rPr>
              <a:t>14-15.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76923C"/>
              </a:buClr>
              <a:buSzPts val="2400"/>
              <a:buNone/>
            </a:pPr>
            <a:r>
              <a:rPr lang="es-ES">
                <a:solidFill>
                  <a:srgbClr val="76923C"/>
                </a:solidFill>
              </a:rPr>
              <a:t>Juvenil: </a:t>
            </a:r>
            <a:r>
              <a:rPr lang="es-ES">
                <a:solidFill>
                  <a:srgbClr val="00B0F0"/>
                </a:solidFill>
              </a:rPr>
              <a:t>16-17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1619672" y="548680"/>
            <a:ext cx="5256584" cy="15417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gradFill>
                  <a:gsLst>
                    <a:gs pos="0">
                      <a:srgbClr val="AF97D3"/>
                    </a:gs>
                    <a:gs pos="40000">
                      <a:srgbClr val="9177B5"/>
                    </a:gs>
                    <a:gs pos="50000">
                      <a:srgbClr val="9177B5"/>
                    </a:gs>
                    <a:gs pos="68000">
                      <a:srgbClr val="9177B5"/>
                    </a:gs>
                    <a:gs pos="100000">
                      <a:srgbClr val="AF97D3"/>
                    </a:gs>
                  </a:gsLst>
                  <a:lin ang="5400000" scaled="0"/>
                </a:gradFill>
                <a:latin typeface="KaiTi"/>
              </a:rPr>
              <a:t>BALONCESTO</a:t>
            </a:r>
          </a:p>
        </p:txBody>
      </p:sp>
      <p:pic>
        <p:nvPicPr>
          <p:cNvPr descr="La imagen puede contener: 2 personas, personas practicando deporte, cancha de baloncesto y calzado"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4248" y="548680"/>
            <a:ext cx="1512168" cy="1512168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>
            <a:noFill/>
          </a:ln>
        </p:spPr>
      </p:pic>
      <p:pic>
        <p:nvPicPr>
          <p:cNvPr descr="La imagen puede contener: 12 personas, personas sonriendo, cancha de baloncesto" id="103" name="Google Shape;10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20272" y="4869160"/>
            <a:ext cx="1440160" cy="1440160"/>
          </a:xfrm>
          <a:prstGeom prst="flowChartSummingJunction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971600" y="2852936"/>
            <a:ext cx="1152128" cy="2952328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611560" y="1268760"/>
            <a:ext cx="864096" cy="2664296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B2A0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baloncesto" id="106" name="Google Shape;106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baloncesto" id="107" name="Google Shape;107;p2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futbol" id="112" name="Google Shape;112;p3"/>
          <p:cNvPicPr preferRelativeResize="0"/>
          <p:nvPr/>
        </p:nvPicPr>
        <p:blipFill rotWithShape="1">
          <a:blip r:embed="rId3">
            <a:alphaModFix/>
          </a:blip>
          <a:srcRect b="0" l="0" r="0" t="3716"/>
          <a:stretch/>
        </p:blipFill>
        <p:spPr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>
            <p:ph type="title"/>
          </p:nvPr>
        </p:nvSpPr>
        <p:spPr>
          <a:xfrm>
            <a:off x="395525" y="476675"/>
            <a:ext cx="3168300" cy="603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rben"/>
              <a:buNone/>
            </a:pPr>
            <a:r>
              <a:rPr lang="es-ES">
                <a:latin typeface="Corben"/>
                <a:ea typeface="Corben"/>
                <a:cs typeface="Corben"/>
                <a:sym typeface="Corben"/>
              </a:rPr>
              <a:t>FÚTBOL</a:t>
            </a:r>
            <a:endParaRPr>
              <a:latin typeface="Corben"/>
              <a:ea typeface="Corben"/>
              <a:cs typeface="Corben"/>
              <a:sym typeface="Corben"/>
            </a:endParaRPr>
          </a:p>
        </p:txBody>
      </p:sp>
      <p:pic>
        <p:nvPicPr>
          <p:cNvPr descr="Resultado de imagen de balon de futbol" id="114" name="Google Shape;114;p3"/>
          <p:cNvPicPr preferRelativeResize="0"/>
          <p:nvPr/>
        </p:nvPicPr>
        <p:blipFill rotWithShape="1">
          <a:blip r:embed="rId4">
            <a:alphaModFix/>
          </a:blip>
          <a:srcRect b="16177" l="14706" r="14706" t="14706"/>
          <a:stretch/>
        </p:blipFill>
        <p:spPr>
          <a:xfrm>
            <a:off x="1043608" y="4293096"/>
            <a:ext cx="720080" cy="705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campos de futbol en antequera" id="115" name="Google Shape;11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9712" y="1124744"/>
            <a:ext cx="3168352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campos de futbol en antequera" id="116" name="Google Shape;11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40152" y="4005064"/>
            <a:ext cx="2944327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pabellon fernando arguelles" id="117" name="Google Shape;117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79712" y="4005064"/>
            <a:ext cx="3323832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campo de futbol fernando arguelles" id="118" name="Google Shape;118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08104" y="1052736"/>
            <a:ext cx="2952521" cy="1823163"/>
          </a:xfrm>
          <a:prstGeom prst="rect">
            <a:avLst/>
          </a:prstGeom>
          <a:noFill/>
          <a:ln>
            <a:noFill/>
          </a:ln>
        </p:spPr>
      </p:pic>
      <p:sp>
        <p:nvSpPr>
          <p:cNvPr descr="Resultado de imagen de futbol" id="119" name="Google Shape;119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futbol" id="120" name="Google Shape;120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futbol" id="121" name="Google Shape;121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14:flip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atletismo"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0603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/>
          <p:nvPr>
            <p:ph type="title"/>
          </p:nvPr>
        </p:nvSpPr>
        <p:spPr>
          <a:xfrm>
            <a:off x="395536" y="33265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000"/>
              <a:buFont typeface="Limelight"/>
              <a:buNone/>
            </a:pPr>
            <a:r>
              <a:rPr lang="es-ES" sz="6000">
                <a:solidFill>
                  <a:schemeClr val="accent6"/>
                </a:solidFill>
                <a:latin typeface="Limelight"/>
                <a:ea typeface="Limelight"/>
                <a:cs typeface="Limelight"/>
                <a:sym typeface="Limelight"/>
              </a:rPr>
              <a:t>ATLETISMO</a:t>
            </a:r>
            <a:endParaRPr sz="6000">
              <a:solidFill>
                <a:schemeClr val="accent6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grpSp>
        <p:nvGrpSpPr>
          <p:cNvPr id="128" name="Google Shape;128;p4"/>
          <p:cNvGrpSpPr/>
          <p:nvPr/>
        </p:nvGrpSpPr>
        <p:grpSpPr>
          <a:xfrm>
            <a:off x="1763688" y="1412776"/>
            <a:ext cx="6984776" cy="2805435"/>
            <a:chOff x="-485648" y="-461388"/>
            <a:chExt cx="9294278" cy="4042389"/>
          </a:xfrm>
        </p:grpSpPr>
        <p:sp>
          <p:nvSpPr>
            <p:cNvPr id="129" name="Google Shape;129;p4"/>
            <p:cNvSpPr/>
            <p:nvPr/>
          </p:nvSpPr>
          <p:spPr>
            <a:xfrm>
              <a:off x="3903080" y="-461388"/>
              <a:ext cx="3849249" cy="2742545"/>
            </a:xfrm>
            <a:custGeom>
              <a:rect b="b" l="l" r="r" t="t"/>
              <a:pathLst>
                <a:path extrusionOk="0" h="2495077" w="2495077">
                  <a:moveTo>
                    <a:pt x="1771018" y="397812"/>
                  </a:moveTo>
                  <a:lnTo>
                    <a:pt x="1965096" y="234954"/>
                  </a:lnTo>
                  <a:lnTo>
                    <a:pt x="2120141" y="365053"/>
                  </a:lnTo>
                  <a:lnTo>
                    <a:pt x="1993457" y="584462"/>
                  </a:lnTo>
                  <a:cubicBezTo>
                    <a:pt x="2083536" y="685795"/>
                    <a:pt x="2152024" y="804420"/>
                    <a:pt x="2194741" y="933097"/>
                  </a:cubicBezTo>
                  <a:lnTo>
                    <a:pt x="2448096" y="933091"/>
                  </a:lnTo>
                  <a:lnTo>
                    <a:pt x="2483242" y="1132413"/>
                  </a:lnTo>
                  <a:lnTo>
                    <a:pt x="2245163" y="1219059"/>
                  </a:lnTo>
                  <a:cubicBezTo>
                    <a:pt x="2249032" y="1354586"/>
                    <a:pt x="2225246" y="1489480"/>
                    <a:pt x="2175258" y="1615510"/>
                  </a:cubicBezTo>
                  <a:lnTo>
                    <a:pt x="2369343" y="1778359"/>
                  </a:lnTo>
                  <a:lnTo>
                    <a:pt x="2268145" y="1953640"/>
                  </a:lnTo>
                  <a:lnTo>
                    <a:pt x="2030070" y="1866981"/>
                  </a:lnTo>
                  <a:cubicBezTo>
                    <a:pt x="1945918" y="1973288"/>
                    <a:pt x="1840989" y="2061335"/>
                    <a:pt x="1721684" y="2125748"/>
                  </a:cubicBezTo>
                  <a:lnTo>
                    <a:pt x="1765686" y="2375253"/>
                  </a:lnTo>
                  <a:lnTo>
                    <a:pt x="1575494" y="2444477"/>
                  </a:lnTo>
                  <a:lnTo>
                    <a:pt x="1448822" y="2225061"/>
                  </a:lnTo>
                  <a:cubicBezTo>
                    <a:pt x="1316025" y="2252405"/>
                    <a:pt x="1179050" y="2252405"/>
                    <a:pt x="1046253" y="2225061"/>
                  </a:cubicBezTo>
                  <a:lnTo>
                    <a:pt x="919583" y="2444477"/>
                  </a:lnTo>
                  <a:lnTo>
                    <a:pt x="729391" y="2375253"/>
                  </a:lnTo>
                  <a:lnTo>
                    <a:pt x="773393" y="2125747"/>
                  </a:lnTo>
                  <a:cubicBezTo>
                    <a:pt x="654088" y="2061334"/>
                    <a:pt x="549158" y="1973287"/>
                    <a:pt x="465007" y="1866980"/>
                  </a:cubicBezTo>
                  <a:lnTo>
                    <a:pt x="226932" y="1953640"/>
                  </a:lnTo>
                  <a:lnTo>
                    <a:pt x="125734" y="1778359"/>
                  </a:lnTo>
                  <a:lnTo>
                    <a:pt x="319820" y="1615510"/>
                  </a:lnTo>
                  <a:cubicBezTo>
                    <a:pt x="269831" y="1489480"/>
                    <a:pt x="246046" y="1354586"/>
                    <a:pt x="249915" y="1219059"/>
                  </a:cubicBezTo>
                  <a:lnTo>
                    <a:pt x="11835" y="1132413"/>
                  </a:lnTo>
                  <a:lnTo>
                    <a:pt x="46981" y="933091"/>
                  </a:lnTo>
                  <a:lnTo>
                    <a:pt x="300336" y="933097"/>
                  </a:lnTo>
                  <a:cubicBezTo>
                    <a:pt x="343053" y="804420"/>
                    <a:pt x="411541" y="685795"/>
                    <a:pt x="501621" y="584462"/>
                  </a:cubicBezTo>
                  <a:lnTo>
                    <a:pt x="374936" y="365053"/>
                  </a:lnTo>
                  <a:lnTo>
                    <a:pt x="529981" y="234954"/>
                  </a:lnTo>
                  <a:lnTo>
                    <a:pt x="724059" y="397812"/>
                  </a:lnTo>
                  <a:cubicBezTo>
                    <a:pt x="839495" y="326698"/>
                    <a:pt x="968210" y="279849"/>
                    <a:pt x="1102350" y="260126"/>
                  </a:cubicBezTo>
                  <a:lnTo>
                    <a:pt x="1146339" y="10617"/>
                  </a:lnTo>
                  <a:lnTo>
                    <a:pt x="1348738" y="10617"/>
                  </a:lnTo>
                  <a:lnTo>
                    <a:pt x="1392727" y="260125"/>
                  </a:lnTo>
                  <a:cubicBezTo>
                    <a:pt x="1526867" y="279849"/>
                    <a:pt x="1655582" y="326697"/>
                    <a:pt x="1771018" y="397812"/>
                  </a:cubicBezTo>
                  <a:close/>
                </a:path>
              </a:pathLst>
            </a:custGeom>
            <a:gradFill>
              <a:gsLst>
                <a:gs pos="0">
                  <a:srgbClr val="BBBBBB"/>
                </a:gs>
                <a:gs pos="80000">
                  <a:srgbClr val="F6F6F6"/>
                </a:gs>
                <a:gs pos="100000">
                  <a:srgbClr val="F7F7F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643325" lIns="516850" spcFirstLastPara="1" rIns="516850" wrap="square" tIns="599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CENTROS DEPORTIVOS</a:t>
              </a:r>
              <a:endPara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547841" y="-357631"/>
              <a:ext cx="3899331" cy="2075146"/>
            </a:xfrm>
            <a:custGeom>
              <a:rect b="b" l="l" r="r" t="t"/>
              <a:pathLst>
                <a:path extrusionOk="0" h="1814601" w="1814601">
                  <a:moveTo>
                    <a:pt x="1357771" y="459593"/>
                  </a:moveTo>
                  <a:lnTo>
                    <a:pt x="1625486" y="378910"/>
                  </a:lnTo>
                  <a:lnTo>
                    <a:pt x="1723995" y="549533"/>
                  </a:lnTo>
                  <a:lnTo>
                    <a:pt x="1520262" y="741038"/>
                  </a:lnTo>
                  <a:cubicBezTo>
                    <a:pt x="1549794" y="849913"/>
                    <a:pt x="1549794" y="964689"/>
                    <a:pt x="1520262" y="1073564"/>
                  </a:cubicBezTo>
                  <a:lnTo>
                    <a:pt x="1723995" y="1265068"/>
                  </a:lnTo>
                  <a:lnTo>
                    <a:pt x="1625486" y="1435691"/>
                  </a:lnTo>
                  <a:lnTo>
                    <a:pt x="1357771" y="1355008"/>
                  </a:lnTo>
                  <a:cubicBezTo>
                    <a:pt x="1278248" y="1435021"/>
                    <a:pt x="1178848" y="1492410"/>
                    <a:pt x="1069793" y="1521272"/>
                  </a:cubicBezTo>
                  <a:lnTo>
                    <a:pt x="1005810" y="1793462"/>
                  </a:lnTo>
                  <a:lnTo>
                    <a:pt x="808791" y="1793462"/>
                  </a:lnTo>
                  <a:lnTo>
                    <a:pt x="744808" y="1521272"/>
                  </a:lnTo>
                  <a:cubicBezTo>
                    <a:pt x="635753" y="1492410"/>
                    <a:pt x="536353" y="1435021"/>
                    <a:pt x="456830" y="1355008"/>
                  </a:cubicBezTo>
                  <a:lnTo>
                    <a:pt x="189115" y="1435691"/>
                  </a:lnTo>
                  <a:lnTo>
                    <a:pt x="90606" y="1265068"/>
                  </a:lnTo>
                  <a:lnTo>
                    <a:pt x="294339" y="1073563"/>
                  </a:lnTo>
                  <a:cubicBezTo>
                    <a:pt x="264807" y="964688"/>
                    <a:pt x="264807" y="849912"/>
                    <a:pt x="294339" y="741037"/>
                  </a:cubicBezTo>
                  <a:lnTo>
                    <a:pt x="90606" y="549533"/>
                  </a:lnTo>
                  <a:lnTo>
                    <a:pt x="189115" y="378910"/>
                  </a:lnTo>
                  <a:lnTo>
                    <a:pt x="456830" y="459593"/>
                  </a:lnTo>
                  <a:cubicBezTo>
                    <a:pt x="536353" y="379580"/>
                    <a:pt x="635753" y="322191"/>
                    <a:pt x="744808" y="293329"/>
                  </a:cubicBezTo>
                  <a:lnTo>
                    <a:pt x="808791" y="21139"/>
                  </a:lnTo>
                  <a:lnTo>
                    <a:pt x="1005810" y="21139"/>
                  </a:lnTo>
                  <a:lnTo>
                    <a:pt x="1069793" y="293329"/>
                  </a:lnTo>
                  <a:cubicBezTo>
                    <a:pt x="1178848" y="322191"/>
                    <a:pt x="1278248" y="379580"/>
                    <a:pt x="1357770" y="459594"/>
                  </a:cubicBezTo>
                  <a:lnTo>
                    <a:pt x="1357771" y="459593"/>
                  </a:lnTo>
                  <a:close/>
                </a:path>
              </a:pathLst>
            </a:custGeom>
            <a:gradFill>
              <a:gsLst>
                <a:gs pos="0">
                  <a:srgbClr val="BBBBBB"/>
                </a:gs>
                <a:gs pos="80000">
                  <a:srgbClr val="F6F6F6"/>
                </a:gs>
                <a:gs pos="100000">
                  <a:srgbClr val="F7F7F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74825" lIns="472050" spcFirstLastPara="1" rIns="472050" wrap="square" tIns="4748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NATURALEZA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7179736" y="1817127"/>
              <a:ext cx="1628894" cy="1763874"/>
            </a:xfrm>
            <a:custGeom>
              <a:rect b="b" l="l" r="r" t="t"/>
              <a:pathLst>
                <a:path extrusionOk="0" h="120000" w="120000">
                  <a:moveTo>
                    <a:pt x="43708" y="6320"/>
                  </a:moveTo>
                  <a:lnTo>
                    <a:pt x="43708" y="6320"/>
                  </a:lnTo>
                  <a:cubicBezTo>
                    <a:pt x="69751" y="-1584"/>
                    <a:pt x="97710" y="10345"/>
                    <a:pt x="110026" y="34616"/>
                  </a:cubicBezTo>
                  <a:cubicBezTo>
                    <a:pt x="122341" y="58886"/>
                    <a:pt x="115459" y="88495"/>
                    <a:pt x="93702" y="104846"/>
                  </a:cubicBezTo>
                  <a:lnTo>
                    <a:pt x="95763" y="108146"/>
                  </a:lnTo>
                  <a:lnTo>
                    <a:pt x="88166" y="105098"/>
                  </a:lnTo>
                  <a:lnTo>
                    <a:pt x="88528" y="96561"/>
                  </a:lnTo>
                  <a:lnTo>
                    <a:pt x="90588" y="99860"/>
                  </a:lnTo>
                  <a:lnTo>
                    <a:pt x="90588" y="99860"/>
                  </a:lnTo>
                  <a:cubicBezTo>
                    <a:pt x="109851" y="85078"/>
                    <a:pt x="115787" y="58636"/>
                    <a:pt x="104691" y="37039"/>
                  </a:cubicBezTo>
                  <a:cubicBezTo>
                    <a:pt x="93595" y="15442"/>
                    <a:pt x="68642" y="4870"/>
                    <a:pt x="45408" y="11922"/>
                  </a:cubicBezTo>
                  <a:close/>
                </a:path>
              </a:pathLst>
            </a:custGeom>
            <a:gradFill>
              <a:gsLst>
                <a:gs pos="0">
                  <a:srgbClr val="7A9CA9"/>
                </a:gs>
                <a:gs pos="80000">
                  <a:srgbClr val="A2CEDD"/>
                </a:gs>
                <a:gs pos="100000">
                  <a:srgbClr val="A1CFE0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-485648" y="468282"/>
              <a:ext cx="2320421" cy="1240942"/>
            </a:xfrm>
            <a:custGeom>
              <a:rect b="b" l="l" r="r" t="t"/>
              <a:pathLst>
                <a:path extrusionOk="0" h="120000" w="120000">
                  <a:moveTo>
                    <a:pt x="48883" y="6198"/>
                  </a:moveTo>
                  <a:lnTo>
                    <a:pt x="50425" y="13660"/>
                  </a:lnTo>
                  <a:lnTo>
                    <a:pt x="50425" y="13660"/>
                  </a:lnTo>
                  <a:cubicBezTo>
                    <a:pt x="36279" y="15915"/>
                    <a:pt x="23757" y="23063"/>
                    <a:pt x="15667" y="33500"/>
                  </a:cubicBezTo>
                  <a:cubicBezTo>
                    <a:pt x="7578" y="43938"/>
                    <a:pt x="4599" y="56791"/>
                    <a:pt x="7400" y="69175"/>
                  </a:cubicBezTo>
                  <a:lnTo>
                    <a:pt x="9898" y="68068"/>
                  </a:lnTo>
                  <a:lnTo>
                    <a:pt x="9989" y="82168"/>
                  </a:lnTo>
                  <a:lnTo>
                    <a:pt x="1183" y="71931"/>
                  </a:lnTo>
                  <a:lnTo>
                    <a:pt x="3679" y="70824"/>
                  </a:lnTo>
                  <a:lnTo>
                    <a:pt x="3679" y="70824"/>
                  </a:lnTo>
                  <a:cubicBezTo>
                    <a:pt x="664" y="56529"/>
                    <a:pt x="3737" y="41677"/>
                    <a:pt x="12220" y="29549"/>
                  </a:cubicBezTo>
                  <a:cubicBezTo>
                    <a:pt x="20702" y="17422"/>
                    <a:pt x="33896" y="9019"/>
                    <a:pt x="48883" y="6198"/>
                  </a:cubicBezTo>
                  <a:close/>
                </a:path>
              </a:pathLst>
            </a:custGeom>
            <a:gradFill>
              <a:gsLst>
                <a:gs pos="0">
                  <a:srgbClr val="7A9CA9"/>
                </a:gs>
                <a:gs pos="80000">
                  <a:srgbClr val="A2CEDD"/>
                </a:gs>
                <a:gs pos="100000">
                  <a:srgbClr val="A1CFE0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1043608" y="764704"/>
            <a:ext cx="576064" cy="2160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36C09"/>
          </a:solidFill>
          <a:ln cap="flat" cmpd="sng" w="254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7380312" y="764704"/>
            <a:ext cx="648072" cy="216024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36C09"/>
          </a:solidFill>
          <a:ln cap="flat" cmpd="sng" w="254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ANTEQUERA" id="135" name="Google Shape;1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552" y="3356992"/>
            <a:ext cx="2208245" cy="1656184"/>
          </a:xfrm>
          <a:prstGeom prst="rect">
            <a:avLst/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 cap="flat" cmpd="sng" w="9525">
            <a:solidFill>
              <a:srgbClr val="F5913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pic>
      <p:pic>
        <p:nvPicPr>
          <p:cNvPr descr="Resultado de imagen de ruta antequera matagrande" id="136" name="Google Shape;13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3848" y="3933056"/>
            <a:ext cx="2456274" cy="13816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centro de atletismo antequera" id="137" name="Google Shape;13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84168" y="4149080"/>
            <a:ext cx="2716600" cy="18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balonmano antequera" id="142" name="Google Shape;142;p5"/>
          <p:cNvPicPr preferRelativeResize="0"/>
          <p:nvPr/>
        </p:nvPicPr>
        <p:blipFill rotWithShape="1">
          <a:blip r:embed="rId3">
            <a:alphaModFix/>
          </a:blip>
          <a:srcRect b="0" l="7678" r="7864" t="0"/>
          <a:stretch/>
        </p:blipFill>
        <p:spPr>
          <a:xfrm>
            <a:off x="-828600" y="0"/>
            <a:ext cx="1029714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467544" y="476672"/>
            <a:ext cx="8166018" cy="923330"/>
          </a:xfrm>
          <a:prstGeom prst="rect">
            <a:avLst/>
          </a:prstGeom>
          <a:solidFill>
            <a:srgbClr val="DAEEF3"/>
          </a:solidFill>
          <a:ln>
            <a:noFill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 cap="none">
                <a:solidFill>
                  <a:srgbClr val="3A1A62"/>
                </a:solidFill>
                <a:latin typeface="EB Garamond"/>
                <a:ea typeface="EB Garamond"/>
                <a:cs typeface="EB Garamond"/>
                <a:sym typeface="EB Garamond"/>
              </a:rPr>
              <a:t>BALONMANO</a:t>
            </a:r>
            <a:endParaRPr b="1" sz="5400" cap="none">
              <a:solidFill>
                <a:srgbClr val="3A1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balonmano antequera" id="144" name="Google Shape;1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512" y="1916831"/>
            <a:ext cx="2963471" cy="1665095"/>
          </a:xfrm>
          <a:prstGeom prst="rect">
            <a:avLst/>
          </a:prstGeom>
          <a:noFill/>
          <a:ln>
            <a:noFill/>
          </a:ln>
        </p:spPr>
      </p:pic>
      <p:sp>
        <p:nvSpPr>
          <p:cNvPr descr="Resultado de imagen de balonmano antequera" id="145" name="Google Shape;145;p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balonmano antequera" id="146" name="Google Shape;146;p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balonmano antequera" id="147" name="Google Shape;147;p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balonmano antequera" id="148" name="Google Shape;148;p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" id="149" name="Google Shape;14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7864" y="3356992"/>
            <a:ext cx="1944216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-684584" y="5229200"/>
            <a:ext cx="964907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EL DEPORTE MÁS FAMOSO Y EXITOSO DE LA CIUDAD</a:t>
            </a:r>
            <a:endParaRPr sz="4800">
              <a:solidFill>
                <a:schemeClr val="dk1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pic>
        <p:nvPicPr>
          <p:cNvPr descr="Resultado de imagen de balonmano antequera" id="151" name="Google Shape;15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92798" y="1844824"/>
            <a:ext cx="2751610" cy="18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voley en antequera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57591" r="0" t="0"/>
          <a:stretch/>
        </p:blipFill>
        <p:spPr>
          <a:xfrm>
            <a:off x="5485288" y="0"/>
            <a:ext cx="36587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voley en antequera" id="157" name="Google Shape;1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558317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>
            <p:ph type="title"/>
          </p:nvPr>
        </p:nvSpPr>
        <p:spPr>
          <a:xfrm>
            <a:off x="457200" y="274638"/>
            <a:ext cx="4834880" cy="1354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8800"/>
              <a:buFont typeface="Dancing Script"/>
              <a:buNone/>
            </a:pPr>
            <a:r>
              <a:rPr b="1" lang="es-ES" sz="8800">
                <a:solidFill>
                  <a:srgbClr val="F2F2F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VOLLEY</a:t>
            </a:r>
            <a:endParaRPr b="1" sz="8800">
              <a:solidFill>
                <a:srgbClr val="F2F2F2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descr="Resultado de imagen de virlecha antequera" id="159" name="Google Shape;159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0" name="Google Shape;160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1" name="Google Shape;161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2" name="Google Shape;162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3" name="Google Shape;163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4" name="Google Shape;164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5" name="Google Shape;165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6" name="Google Shape;166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sultado de imagen de virlecha antequera" id="167" name="Google Shape;167;p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virlecha antequera" id="168" name="Google Shape;16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12160" y="3645024"/>
            <a:ext cx="2232248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recoletas antequera" id="169" name="Google Shape;16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51720" y="3861048"/>
            <a:ext cx="2225824" cy="222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pabellon fernando argüelles antequera" id="174" name="Google Shape;1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92260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>
            <p:ph type="title"/>
          </p:nvPr>
        </p:nvSpPr>
        <p:spPr>
          <a:xfrm>
            <a:off x="457200" y="274650"/>
            <a:ext cx="8380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9FEBC7"/>
              </a:buClr>
              <a:buSzPts val="8000"/>
              <a:buFont typeface="Arial"/>
              <a:buNone/>
            </a:pPr>
            <a:r>
              <a:rPr i="1" lang="es-ES" sz="8000">
                <a:solidFill>
                  <a:srgbClr val="9FEBC7"/>
                </a:solidFill>
                <a:latin typeface="Arial"/>
                <a:ea typeface="Arial"/>
                <a:cs typeface="Arial"/>
                <a:sym typeface="Arial"/>
              </a:rPr>
              <a:t>INSTALACIONES</a:t>
            </a:r>
            <a:endParaRPr i="1" sz="8000">
              <a:solidFill>
                <a:srgbClr val="9FEBC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Resultado de imagen de pabellon fernando argüelles antequera" id="176" name="Google Shape;176;p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sultado de imagen de INSTALACIONES DEPORTIVAS ANTEQUERA" id="177" name="Google Shape;17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1916832"/>
            <a:ext cx="3134311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INSTALACIONES DEPORTIVAS ANTEQUERA" id="178" name="Google Shape;17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49983" y="1844824"/>
            <a:ext cx="2494017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INSTALACIONES DEPORTIVAS ANTEQUERA MAULI" id="179" name="Google Shape;17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79912" y="1844824"/>
            <a:ext cx="2664296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INSTALACIONES DEPORTIVAS ANTEQUERA MAULI" id="180" name="Google Shape;18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536" y="3933056"/>
            <a:ext cx="3528392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4355976" y="4581128"/>
            <a:ext cx="424847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Y UNA NUEVA EN CAMINO….</a:t>
            </a:r>
            <a:endParaRPr b="1" sz="48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antequera" id="186" name="Google Shape;1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60648"/>
            <a:ext cx="7680854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 txBox="1"/>
          <p:nvPr>
            <p:ph type="ctrTitle"/>
          </p:nvPr>
        </p:nvSpPr>
        <p:spPr>
          <a:xfrm>
            <a:off x="709800" y="2489425"/>
            <a:ext cx="7772400" cy="3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ES">
                <a:solidFill>
                  <a:srgbClr val="00FFFF"/>
                </a:solidFill>
              </a:rPr>
              <a:t>Daniel García Rodríguez</a:t>
            </a:r>
            <a:endParaRPr b="1">
              <a:solidFill>
                <a:srgbClr val="00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ES">
                <a:solidFill>
                  <a:srgbClr val="00FFFF"/>
                </a:solidFill>
              </a:rPr>
              <a:t>Nuria Molina Casaus</a:t>
            </a:r>
            <a:endParaRPr b="1">
              <a:solidFill>
                <a:srgbClr val="00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ES">
                <a:solidFill>
                  <a:srgbClr val="00FFFF"/>
                </a:solidFill>
              </a:rPr>
              <a:t>Guadalupe Paradas Narbona</a:t>
            </a:r>
            <a:endParaRPr b="1">
              <a:solidFill>
                <a:srgbClr val="00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ES">
                <a:solidFill>
                  <a:srgbClr val="00FFFF"/>
                </a:solidFill>
              </a:rPr>
              <a:t>Juan José Sanzo González</a:t>
            </a:r>
            <a:endParaRPr b="1">
              <a:solidFill>
                <a:srgbClr val="00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2018-02-06T13:47:05Z</dcterms:created>
  <dc:creator>Invitado</dc:creator>
</cp:coreProperties>
</file>